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EE2"/>
          </a:solidFill>
        </a:fill>
      </a:tcStyle>
    </a:wholeTbl>
    <a:band2H>
      <a:tcTxStyle b="def" i="def"/>
      <a:tcStyle>
        <a:tcBdr/>
        <a:fill>
          <a:solidFill>
            <a:srgbClr val="E6E8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0D2"/>
          </a:solidFill>
        </a:fill>
      </a:tcStyle>
    </a:wholeTbl>
    <a:band2H>
      <a:tcTxStyle b="def" i="def"/>
      <a:tcStyle>
        <a:tcBdr/>
        <a:fill>
          <a:solidFill>
            <a:srgbClr val="E8E9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AD1CB"/>
          </a:solidFill>
        </a:fill>
      </a:tcStyle>
    </a:wholeTbl>
    <a:band2H>
      <a:tcTxStyle b="def" i="def"/>
      <a:tcStyle>
        <a:tcBdr/>
        <a:fill>
          <a:solidFill>
            <a:srgbClr val="FCE9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gif>
</file>

<file path=ppt/media/image1.jpeg>
</file>

<file path=ppt/media/image1.png>
</file>

<file path=ppt/media/image2.gif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9" name="Shape 29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0;p2" descr="Google Shape;10;p2"/>
          <p:cNvPicPr>
            <a:picLocks noChangeAspect="1"/>
          </p:cNvPicPr>
          <p:nvPr/>
        </p:nvPicPr>
        <p:blipFill>
          <a:blip r:embed="rId2">
            <a:alphaModFix amt="66000"/>
            <a:extLst/>
          </a:blip>
          <a:srcRect l="20991" t="2690" r="40112" b="39564"/>
          <a:stretch>
            <a:fillRect/>
          </a:stretch>
        </p:blipFill>
        <p:spPr>
          <a:xfrm>
            <a:off x="0" y="0"/>
            <a:ext cx="5157788" cy="5143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2" name="Google Shape;11;p2" descr="Google Shape;11;p2"/>
          <p:cNvPicPr>
            <a:picLocks noChangeAspect="1"/>
          </p:cNvPicPr>
          <p:nvPr/>
        </p:nvPicPr>
        <p:blipFill>
          <a:blip r:embed="rId3">
            <a:alphaModFix amt="31000"/>
            <a:extLst/>
          </a:blip>
          <a:srcRect l="14009" t="35833" r="43286" b="11300"/>
          <a:stretch>
            <a:fillRect/>
          </a:stretch>
        </p:blipFill>
        <p:spPr>
          <a:xfrm rot="10800000">
            <a:off x="6976665" y="121"/>
            <a:ext cx="2167335" cy="2012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3537149" y="1578399"/>
            <a:ext cx="5017501" cy="15789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5083950" y="3924925"/>
            <a:ext cx="3470701" cy="506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11150" indent="-165100">
              <a:lnSpc>
                <a:spcPct val="100000"/>
              </a:lnSpc>
              <a:buClrTx/>
              <a:buSzTx/>
              <a:buFontTx/>
              <a:buNone/>
            </a:lvl1pPr>
            <a:lvl2pPr marL="311150" indent="304800">
              <a:lnSpc>
                <a:spcPct val="100000"/>
              </a:lnSpc>
              <a:buClrTx/>
              <a:buSzTx/>
              <a:buFontTx/>
              <a:buNone/>
            </a:lvl2pPr>
            <a:lvl3pPr marL="311150" indent="762000">
              <a:lnSpc>
                <a:spcPct val="100000"/>
              </a:lnSpc>
              <a:buClrTx/>
              <a:buSzTx/>
              <a:buFontTx/>
              <a:buNone/>
            </a:lvl3pPr>
            <a:lvl4pPr marL="311150" indent="1219200">
              <a:lnSpc>
                <a:spcPct val="100000"/>
              </a:lnSpc>
              <a:buClrTx/>
              <a:buSzTx/>
              <a:buFontTx/>
              <a:buNone/>
            </a:lvl4pPr>
            <a:lvl5pPr marL="311150" indent="167640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Google Shape;15;p2"/>
          <p:cNvSpPr/>
          <p:nvPr/>
        </p:nvSpPr>
        <p:spPr>
          <a:xfrm rot="16200000">
            <a:off x="5846" y="-4836"/>
            <a:ext cx="2291401" cy="2300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7"/>
            <a:ext cx="2300100" cy="2291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82C7A5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36;p11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81" name="Google Shape;137;p11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82" name="Google Shape;138;p11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83" name="Google Shape;139;p11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202" name="Google Shape;140;p11"/>
          <p:cNvGrpSpPr/>
          <p:nvPr/>
        </p:nvGrpSpPr>
        <p:grpSpPr>
          <a:xfrm>
            <a:off x="4406399" y="-1"/>
            <a:ext cx="4737602" cy="5143502"/>
            <a:chOff x="0" y="0"/>
            <a:chExt cx="4737600" cy="5143500"/>
          </a:xfrm>
        </p:grpSpPr>
        <p:sp>
          <p:nvSpPr>
            <p:cNvPr id="184" name="Google Shape;141;p11"/>
            <p:cNvSpPr/>
            <p:nvPr/>
          </p:nvSpPr>
          <p:spPr>
            <a:xfrm rot="5400000">
              <a:off x="1499" y="-1501"/>
              <a:ext cx="47346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5" name="Google Shape;142;p11"/>
            <p:cNvSpPr/>
            <p:nvPr/>
          </p:nvSpPr>
          <p:spPr>
            <a:xfrm rot="5400000">
              <a:off x="434424" y="5999"/>
              <a:ext cx="4298701" cy="4286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6" name="Google Shape;143;p11"/>
            <p:cNvSpPr/>
            <p:nvPr/>
          </p:nvSpPr>
          <p:spPr>
            <a:xfrm rot="16200000">
              <a:off x="1211998" y="123664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7" name="Google Shape;144;p11"/>
            <p:cNvSpPr/>
            <p:nvPr/>
          </p:nvSpPr>
          <p:spPr>
            <a:xfrm flipH="1">
              <a:off x="1443456" y="1444077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8" name="Google Shape;145;p11"/>
            <p:cNvSpPr/>
            <p:nvPr/>
          </p:nvSpPr>
          <p:spPr>
            <a:xfrm rot="16200000">
              <a:off x="1580680" y="2469742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9" name="Google Shape;146;p11"/>
            <p:cNvSpPr/>
            <p:nvPr/>
          </p:nvSpPr>
          <p:spPr>
            <a:xfrm flipH="1">
              <a:off x="1815714" y="2677179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0" name="Google Shape;147;p11"/>
            <p:cNvSpPr/>
            <p:nvPr/>
          </p:nvSpPr>
          <p:spPr>
            <a:xfrm rot="16200000">
              <a:off x="2268940" y="186224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1" name="Google Shape;148;p11"/>
            <p:cNvSpPr/>
            <p:nvPr/>
          </p:nvSpPr>
          <p:spPr>
            <a:xfrm flipH="1">
              <a:off x="2501698" y="2069679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2" name="Google Shape;149;p11"/>
            <p:cNvSpPr/>
            <p:nvPr/>
          </p:nvSpPr>
          <p:spPr>
            <a:xfrm rot="16200000">
              <a:off x="2454740" y="2478087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3" name="Google Shape;150;p11"/>
            <p:cNvSpPr/>
            <p:nvPr/>
          </p:nvSpPr>
          <p:spPr>
            <a:xfrm flipH="1">
              <a:off x="3558865" y="2693191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4" name="Google Shape;151;p11"/>
            <p:cNvSpPr/>
            <p:nvPr/>
          </p:nvSpPr>
          <p:spPr>
            <a:xfrm flipH="1">
              <a:off x="3738682" y="330903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5" name="Google Shape;152;p11"/>
            <p:cNvSpPr/>
            <p:nvPr/>
          </p:nvSpPr>
          <p:spPr>
            <a:xfrm rot="16200000">
              <a:off x="2641198" y="309534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6" name="Google Shape;153;p11"/>
            <p:cNvSpPr/>
            <p:nvPr/>
          </p:nvSpPr>
          <p:spPr>
            <a:xfrm flipH="1">
              <a:off x="2870248" y="3302781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7" name="Google Shape;154;p11"/>
            <p:cNvSpPr/>
            <p:nvPr/>
          </p:nvSpPr>
          <p:spPr>
            <a:xfrm rot="16200000">
              <a:off x="2821013" y="3711189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8" name="Google Shape;155;p11"/>
            <p:cNvSpPr/>
            <p:nvPr/>
          </p:nvSpPr>
          <p:spPr>
            <a:xfrm flipH="1">
              <a:off x="3056047" y="391862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9" name="Google Shape;156;p11"/>
            <p:cNvSpPr/>
            <p:nvPr/>
          </p:nvSpPr>
          <p:spPr>
            <a:xfrm rot="16200000">
              <a:off x="3696091" y="37188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00" name="Google Shape;157;p11"/>
            <p:cNvSpPr/>
            <p:nvPr/>
          </p:nvSpPr>
          <p:spPr>
            <a:xfrm flipH="1">
              <a:off x="3928133" y="3926292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01" name="Google Shape;158;p11"/>
            <p:cNvSpPr/>
            <p:nvPr/>
          </p:nvSpPr>
          <p:spPr>
            <a:xfrm rot="16200000">
              <a:off x="3881890" y="433470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03" name="Title Text"/>
          <p:cNvSpPr txBox="1"/>
          <p:nvPr>
            <p:ph type="title"/>
          </p:nvPr>
        </p:nvSpPr>
        <p:spPr>
          <a:xfrm>
            <a:off x="823850" y="866775"/>
            <a:ext cx="4587000" cy="3521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162;p12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12" name="Google Shape;163;p12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13" name="Google Shape;164;p12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14" name="Google Shape;165;p12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217" name="Google Shape;166;p12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215" name="Google Shape;167;p12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16" name="Google Shape;168;p12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18" name="Title Text"/>
          <p:cNvSpPr txBox="1"/>
          <p:nvPr>
            <p:ph type="title"/>
          </p:nvPr>
        </p:nvSpPr>
        <p:spPr>
          <a:xfrm>
            <a:off x="1297499" y="1658324"/>
            <a:ext cx="3036301" cy="17517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219" name="Body Level One…"/>
          <p:cNvSpPr txBox="1"/>
          <p:nvPr>
            <p:ph type="body" sz="quarter" idx="1"/>
          </p:nvPr>
        </p:nvSpPr>
        <p:spPr>
          <a:xfrm>
            <a:off x="1297499" y="3537999"/>
            <a:ext cx="3036301" cy="506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11150" indent="-165100">
              <a:lnSpc>
                <a:spcPct val="100000"/>
              </a:lnSpc>
              <a:buClrTx/>
              <a:buSzTx/>
              <a:buFontTx/>
              <a:buNone/>
            </a:lvl1pPr>
            <a:lvl2pPr marL="311150" indent="304800">
              <a:lnSpc>
                <a:spcPct val="100000"/>
              </a:lnSpc>
              <a:buClrTx/>
              <a:buSzTx/>
              <a:buFontTx/>
              <a:buNone/>
            </a:lvl2pPr>
            <a:lvl3pPr marL="311150" indent="762000">
              <a:lnSpc>
                <a:spcPct val="100000"/>
              </a:lnSpc>
              <a:buClrTx/>
              <a:buSzTx/>
              <a:buFontTx/>
              <a:buNone/>
            </a:lvl3pPr>
            <a:lvl4pPr marL="311150" indent="1219200">
              <a:lnSpc>
                <a:spcPct val="100000"/>
              </a:lnSpc>
              <a:buClrTx/>
              <a:buSzTx/>
              <a:buFontTx/>
              <a:buNone/>
            </a:lvl4pPr>
            <a:lvl5pPr marL="311150" indent="167640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0" name="Google Shape;171;p12"/>
          <p:cNvSpPr txBox="1"/>
          <p:nvPr>
            <p:ph type="body" sz="quarter" idx="13"/>
          </p:nvPr>
        </p:nvSpPr>
        <p:spPr>
          <a:xfrm>
            <a:off x="4648200" y="1696599"/>
            <a:ext cx="3676800" cy="23475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2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174;p13"/>
          <p:cNvGrpSpPr/>
          <p:nvPr/>
        </p:nvGrpSpPr>
        <p:grpSpPr>
          <a:xfrm>
            <a:off x="-1" y="4128572"/>
            <a:ext cx="698927" cy="684658"/>
            <a:chOff x="0" y="0"/>
            <a:chExt cx="698925" cy="684656"/>
          </a:xfrm>
        </p:grpSpPr>
        <p:sp>
          <p:nvSpPr>
            <p:cNvPr id="228" name="Google Shape;175;p13"/>
            <p:cNvSpPr/>
            <p:nvPr/>
          </p:nvSpPr>
          <p:spPr>
            <a:xfrm rot="16200000">
              <a:off x="-1" y="0"/>
              <a:ext cx="544801" cy="5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29" name="Google Shape;176;p13"/>
            <p:cNvSpPr/>
            <p:nvPr/>
          </p:nvSpPr>
          <p:spPr>
            <a:xfrm flipH="1">
              <a:off x="154125" y="139856"/>
              <a:ext cx="544801" cy="5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31" name="Body Level One…"/>
          <p:cNvSpPr txBox="1"/>
          <p:nvPr>
            <p:ph type="body" sz="quarter" idx="1"/>
          </p:nvPr>
        </p:nvSpPr>
        <p:spPr>
          <a:xfrm>
            <a:off x="812725" y="4305375"/>
            <a:ext cx="6936000" cy="5238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Google Shape;179;p13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33" name="Google Shape;180;p13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34" name="Google Shape;181;p13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35" name="Google Shape;182;p13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184;p14"/>
          <p:cNvGrpSpPr/>
          <p:nvPr/>
        </p:nvGrpSpPr>
        <p:grpSpPr>
          <a:xfrm>
            <a:off x="4406399" y="-1"/>
            <a:ext cx="4737602" cy="5143067"/>
            <a:chOff x="0" y="0"/>
            <a:chExt cx="4737600" cy="5143065"/>
          </a:xfrm>
        </p:grpSpPr>
        <p:sp>
          <p:nvSpPr>
            <p:cNvPr id="243" name="Google Shape;185;p14"/>
            <p:cNvSpPr/>
            <p:nvPr/>
          </p:nvSpPr>
          <p:spPr>
            <a:xfrm rot="5400000">
              <a:off x="1799" y="-1801"/>
              <a:ext cx="47340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4" name="Google Shape;186;p14"/>
            <p:cNvSpPr/>
            <p:nvPr/>
          </p:nvSpPr>
          <p:spPr>
            <a:xfrm rot="5400000">
              <a:off x="434724" y="5700"/>
              <a:ext cx="4298101" cy="428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5" name="Google Shape;187;p14"/>
            <p:cNvSpPr/>
            <p:nvPr/>
          </p:nvSpPr>
          <p:spPr>
            <a:xfrm rot="16200000">
              <a:off x="1211998" y="123646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6" name="Google Shape;188;p14"/>
            <p:cNvSpPr/>
            <p:nvPr/>
          </p:nvSpPr>
          <p:spPr>
            <a:xfrm flipH="1">
              <a:off x="1443456" y="14439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7" name="Google Shape;189;p14"/>
            <p:cNvSpPr/>
            <p:nvPr/>
          </p:nvSpPr>
          <p:spPr>
            <a:xfrm rot="16200000">
              <a:off x="1580680" y="24694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8" name="Google Shape;190;p14"/>
            <p:cNvSpPr/>
            <p:nvPr/>
          </p:nvSpPr>
          <p:spPr>
            <a:xfrm flipH="1">
              <a:off x="1815714" y="267695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9" name="Google Shape;191;p14"/>
            <p:cNvSpPr/>
            <p:nvPr/>
          </p:nvSpPr>
          <p:spPr>
            <a:xfrm rot="16200000">
              <a:off x="2268940" y="186201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0" name="Google Shape;192;p14"/>
            <p:cNvSpPr/>
            <p:nvPr/>
          </p:nvSpPr>
          <p:spPr>
            <a:xfrm flipH="1">
              <a:off x="2501698" y="206950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1" name="Google Shape;193;p14"/>
            <p:cNvSpPr/>
            <p:nvPr/>
          </p:nvSpPr>
          <p:spPr>
            <a:xfrm rot="16200000">
              <a:off x="2454740" y="2477810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2" name="Google Shape;194;p14"/>
            <p:cNvSpPr/>
            <p:nvPr/>
          </p:nvSpPr>
          <p:spPr>
            <a:xfrm flipH="1">
              <a:off x="3558865" y="2692963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3" name="Google Shape;195;p14"/>
            <p:cNvSpPr/>
            <p:nvPr/>
          </p:nvSpPr>
          <p:spPr>
            <a:xfrm flipH="1">
              <a:off x="3738682" y="330875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4" name="Google Shape;196;p14"/>
            <p:cNvSpPr/>
            <p:nvPr/>
          </p:nvSpPr>
          <p:spPr>
            <a:xfrm rot="16200000">
              <a:off x="2641198" y="309501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5" name="Google Shape;197;p14"/>
            <p:cNvSpPr/>
            <p:nvPr/>
          </p:nvSpPr>
          <p:spPr>
            <a:xfrm flipH="1">
              <a:off x="2870248" y="3302502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6" name="Google Shape;198;p14"/>
            <p:cNvSpPr/>
            <p:nvPr/>
          </p:nvSpPr>
          <p:spPr>
            <a:xfrm rot="16200000">
              <a:off x="2821013" y="3710807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7" name="Google Shape;199;p14"/>
            <p:cNvSpPr/>
            <p:nvPr/>
          </p:nvSpPr>
          <p:spPr>
            <a:xfrm flipH="1">
              <a:off x="3056047" y="3918294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8" name="Google Shape;200;p14"/>
            <p:cNvSpPr/>
            <p:nvPr/>
          </p:nvSpPr>
          <p:spPr>
            <a:xfrm rot="16200000">
              <a:off x="3696091" y="371847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9" name="Google Shape;201;p14"/>
            <p:cNvSpPr/>
            <p:nvPr/>
          </p:nvSpPr>
          <p:spPr>
            <a:xfrm flipH="1">
              <a:off x="3928133" y="392596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60" name="Google Shape;202;p14"/>
            <p:cNvSpPr/>
            <p:nvPr/>
          </p:nvSpPr>
          <p:spPr>
            <a:xfrm rot="16200000">
              <a:off x="3881890" y="43342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62" name="Title Text"/>
          <p:cNvSpPr txBox="1"/>
          <p:nvPr>
            <p:ph type="title"/>
          </p:nvPr>
        </p:nvSpPr>
        <p:spPr>
          <a:xfrm>
            <a:off x="823850" y="1284674"/>
            <a:ext cx="4776000" cy="13008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8000"/>
            </a:lvl1pPr>
          </a:lstStyle>
          <a:p>
            <a:pPr/>
            <a:r>
              <a:t>Title Text</a:t>
            </a:r>
          </a:p>
        </p:txBody>
      </p:sp>
      <p:sp>
        <p:nvSpPr>
          <p:cNvPr id="263" name="Body Level One…"/>
          <p:cNvSpPr txBox="1"/>
          <p:nvPr>
            <p:ph type="body" sz="quarter" idx="1"/>
          </p:nvPr>
        </p:nvSpPr>
        <p:spPr>
          <a:xfrm>
            <a:off x="823850" y="2643123"/>
            <a:ext cx="4776000" cy="12189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4" name="Google Shape;206;p14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65" name="Google Shape;207;p14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66" name="Google Shape;208;p14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67" name="Google Shape;209;p14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13;p16" descr="Google Shape;213;p16"/>
          <p:cNvPicPr>
            <a:picLocks noChangeAspect="1"/>
          </p:cNvPicPr>
          <p:nvPr/>
        </p:nvPicPr>
        <p:blipFill>
          <a:blip r:embed="rId2">
            <a:alphaModFix amt="80000"/>
            <a:extLst/>
          </a:blip>
          <a:srcRect l="30474" t="11955" r="30473" b="25871"/>
          <a:stretch>
            <a:fillRect/>
          </a:stretch>
        </p:blipFill>
        <p:spPr>
          <a:xfrm rot="16200000">
            <a:off x="113556" y="-105636"/>
            <a:ext cx="5142310" cy="53641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74" y="0"/>
                </a:moveTo>
                <a:lnTo>
                  <a:pt x="0" y="10875"/>
                </a:lnTo>
                <a:lnTo>
                  <a:pt x="0" y="21600"/>
                </a:lnTo>
                <a:lnTo>
                  <a:pt x="21600" y="0"/>
                </a:lnTo>
                <a:lnTo>
                  <a:pt x="1087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83" name="Title Text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284" name="Body Level One…"/>
          <p:cNvSpPr txBox="1"/>
          <p:nvPr>
            <p:ph type="body" sz="quarter" idx="1"/>
          </p:nvPr>
        </p:nvSpPr>
        <p:spPr>
          <a:xfrm>
            <a:off x="4018024" y="1567549"/>
            <a:ext cx="4318501" cy="17667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buClr>
                <a:srgbClr val="D9D9D9"/>
              </a:buClr>
              <a:defRPr>
                <a:solidFill>
                  <a:srgbClr val="D9D9D9"/>
                </a:solidFill>
              </a:defRPr>
            </a:lvl1pPr>
            <a:lvl2pPr>
              <a:buClr>
                <a:srgbClr val="D9D9D9"/>
              </a:buClr>
              <a:defRPr>
                <a:solidFill>
                  <a:srgbClr val="D9D9D9"/>
                </a:solidFill>
              </a:defRPr>
            </a:lvl2pPr>
            <a:lvl3pPr>
              <a:buClr>
                <a:srgbClr val="D9D9D9"/>
              </a:buClr>
              <a:defRPr>
                <a:solidFill>
                  <a:srgbClr val="D9D9D9"/>
                </a:solidFill>
              </a:defRPr>
            </a:lvl3pPr>
            <a:lvl4pPr>
              <a:buClr>
                <a:srgbClr val="D9D9D9"/>
              </a:buClr>
              <a:defRPr>
                <a:solidFill>
                  <a:srgbClr val="D9D9D9"/>
                </a:solidFill>
              </a:defRPr>
            </a:lvl4pPr>
            <a:lvl5pPr>
              <a:buClr>
                <a:srgbClr val="D9D9D9"/>
              </a:buClr>
              <a:defRPr>
                <a:solidFill>
                  <a:srgbClr val="D9D9D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5" name="Google Shape;217;p16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86" name="Google Shape;218;p16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87" name="Google Shape;219;p16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88" name="Google Shape;220;p16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291" name="Google Shape;221;p16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289" name="Google Shape;222;p16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90" name="Google Shape;223;p16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18;p3"/>
          <p:cNvGrpSpPr/>
          <p:nvPr/>
        </p:nvGrpSpPr>
        <p:grpSpPr>
          <a:xfrm>
            <a:off x="4406399" y="-1"/>
            <a:ext cx="4737602" cy="5143067"/>
            <a:chOff x="0" y="0"/>
            <a:chExt cx="4737600" cy="5143065"/>
          </a:xfrm>
        </p:grpSpPr>
        <p:sp>
          <p:nvSpPr>
            <p:cNvPr id="24" name="Google Shape;19;p3"/>
            <p:cNvSpPr/>
            <p:nvPr/>
          </p:nvSpPr>
          <p:spPr>
            <a:xfrm rot="5400000">
              <a:off x="1799" y="-1801"/>
              <a:ext cx="47340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" name="Google Shape;20;p3"/>
            <p:cNvSpPr/>
            <p:nvPr/>
          </p:nvSpPr>
          <p:spPr>
            <a:xfrm rot="5400000">
              <a:off x="434724" y="5700"/>
              <a:ext cx="4298101" cy="428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6" name="Google Shape;21;p3"/>
            <p:cNvSpPr/>
            <p:nvPr/>
          </p:nvSpPr>
          <p:spPr>
            <a:xfrm rot="16200000">
              <a:off x="1211998" y="123646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7" name="Google Shape;22;p3"/>
            <p:cNvSpPr/>
            <p:nvPr/>
          </p:nvSpPr>
          <p:spPr>
            <a:xfrm flipH="1">
              <a:off x="1443456" y="14439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8" name="Google Shape;23;p3"/>
            <p:cNvSpPr/>
            <p:nvPr/>
          </p:nvSpPr>
          <p:spPr>
            <a:xfrm rot="16200000">
              <a:off x="1580680" y="24694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9" name="Google Shape;24;p3"/>
            <p:cNvSpPr/>
            <p:nvPr/>
          </p:nvSpPr>
          <p:spPr>
            <a:xfrm flipH="1">
              <a:off x="1815714" y="267695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0" name="Google Shape;25;p3"/>
            <p:cNvSpPr/>
            <p:nvPr/>
          </p:nvSpPr>
          <p:spPr>
            <a:xfrm rot="16200000">
              <a:off x="2268940" y="186201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1" name="Google Shape;26;p3"/>
            <p:cNvSpPr/>
            <p:nvPr/>
          </p:nvSpPr>
          <p:spPr>
            <a:xfrm flipH="1">
              <a:off x="2501698" y="206950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" name="Google Shape;27;p3"/>
            <p:cNvSpPr/>
            <p:nvPr/>
          </p:nvSpPr>
          <p:spPr>
            <a:xfrm rot="16200000">
              <a:off x="2454740" y="2477810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" name="Google Shape;28;p3"/>
            <p:cNvSpPr/>
            <p:nvPr/>
          </p:nvSpPr>
          <p:spPr>
            <a:xfrm flipH="1">
              <a:off x="3558865" y="2692963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" name="Google Shape;29;p3"/>
            <p:cNvSpPr/>
            <p:nvPr/>
          </p:nvSpPr>
          <p:spPr>
            <a:xfrm flipH="1">
              <a:off x="3738682" y="330875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5" name="Google Shape;30;p3"/>
            <p:cNvSpPr/>
            <p:nvPr/>
          </p:nvSpPr>
          <p:spPr>
            <a:xfrm rot="16200000">
              <a:off x="2641198" y="309501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" name="Google Shape;31;p3"/>
            <p:cNvSpPr/>
            <p:nvPr/>
          </p:nvSpPr>
          <p:spPr>
            <a:xfrm flipH="1">
              <a:off x="2870248" y="3302502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7" name="Google Shape;32;p3"/>
            <p:cNvSpPr/>
            <p:nvPr/>
          </p:nvSpPr>
          <p:spPr>
            <a:xfrm rot="16200000">
              <a:off x="2821013" y="3710807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8" name="Google Shape;33;p3"/>
            <p:cNvSpPr/>
            <p:nvPr/>
          </p:nvSpPr>
          <p:spPr>
            <a:xfrm flipH="1">
              <a:off x="3056047" y="3918294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9" name="Google Shape;34;p3"/>
            <p:cNvSpPr/>
            <p:nvPr/>
          </p:nvSpPr>
          <p:spPr>
            <a:xfrm rot="16200000">
              <a:off x="3696091" y="371847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0" name="Google Shape;35;p3"/>
            <p:cNvSpPr/>
            <p:nvPr/>
          </p:nvSpPr>
          <p:spPr>
            <a:xfrm flipH="1">
              <a:off x="3928133" y="392596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1" name="Google Shape;36;p3"/>
            <p:cNvSpPr/>
            <p:nvPr/>
          </p:nvSpPr>
          <p:spPr>
            <a:xfrm rot="16200000">
              <a:off x="3881890" y="43342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43" name="Title Text"/>
          <p:cNvSpPr txBox="1"/>
          <p:nvPr>
            <p:ph type="title"/>
          </p:nvPr>
        </p:nvSpPr>
        <p:spPr>
          <a:xfrm>
            <a:off x="823850" y="2053000"/>
            <a:ext cx="4587000" cy="11487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4" name="Google Shape;39;p3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5" name="Google Shape;40;p3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6" name="Google Shape;41;p3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7" name="Google Shape;42;p3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44;p4"/>
          <p:cNvGrpSpPr/>
          <p:nvPr/>
        </p:nvGrpSpPr>
        <p:grpSpPr>
          <a:xfrm>
            <a:off x="4406399" y="-1"/>
            <a:ext cx="4737602" cy="5143067"/>
            <a:chOff x="0" y="0"/>
            <a:chExt cx="4737600" cy="5143065"/>
          </a:xfrm>
        </p:grpSpPr>
        <p:sp>
          <p:nvSpPr>
            <p:cNvPr id="55" name="Google Shape;45;p4"/>
            <p:cNvSpPr/>
            <p:nvPr/>
          </p:nvSpPr>
          <p:spPr>
            <a:xfrm rot="5400000">
              <a:off x="1799" y="-1801"/>
              <a:ext cx="47340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6" name="Google Shape;46;p4"/>
            <p:cNvSpPr/>
            <p:nvPr/>
          </p:nvSpPr>
          <p:spPr>
            <a:xfrm rot="5400000">
              <a:off x="434724" y="5700"/>
              <a:ext cx="4298101" cy="428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7" name="Google Shape;47;p4"/>
            <p:cNvSpPr/>
            <p:nvPr/>
          </p:nvSpPr>
          <p:spPr>
            <a:xfrm rot="16200000">
              <a:off x="1211998" y="123646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8" name="Google Shape;48;p4"/>
            <p:cNvSpPr/>
            <p:nvPr/>
          </p:nvSpPr>
          <p:spPr>
            <a:xfrm flipH="1">
              <a:off x="1443456" y="14439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9" name="Google Shape;49;p4"/>
            <p:cNvSpPr/>
            <p:nvPr/>
          </p:nvSpPr>
          <p:spPr>
            <a:xfrm rot="16200000">
              <a:off x="1580680" y="24694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0" name="Google Shape;50;p4"/>
            <p:cNvSpPr/>
            <p:nvPr/>
          </p:nvSpPr>
          <p:spPr>
            <a:xfrm flipH="1">
              <a:off x="1815714" y="267695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1" name="Google Shape;51;p4"/>
            <p:cNvSpPr/>
            <p:nvPr/>
          </p:nvSpPr>
          <p:spPr>
            <a:xfrm rot="16200000">
              <a:off x="2268940" y="186201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2" name="Google Shape;52;p4"/>
            <p:cNvSpPr/>
            <p:nvPr/>
          </p:nvSpPr>
          <p:spPr>
            <a:xfrm flipH="1">
              <a:off x="2501698" y="206950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3" name="Google Shape;53;p4"/>
            <p:cNvSpPr/>
            <p:nvPr/>
          </p:nvSpPr>
          <p:spPr>
            <a:xfrm rot="16200000">
              <a:off x="2454740" y="2477810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4" name="Google Shape;54;p4"/>
            <p:cNvSpPr/>
            <p:nvPr/>
          </p:nvSpPr>
          <p:spPr>
            <a:xfrm flipH="1">
              <a:off x="3558865" y="2692963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5" name="Google Shape;55;p4"/>
            <p:cNvSpPr/>
            <p:nvPr/>
          </p:nvSpPr>
          <p:spPr>
            <a:xfrm flipH="1">
              <a:off x="3738682" y="330875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6" name="Google Shape;56;p4"/>
            <p:cNvSpPr/>
            <p:nvPr/>
          </p:nvSpPr>
          <p:spPr>
            <a:xfrm rot="16200000">
              <a:off x="2641198" y="309501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7" name="Google Shape;57;p4"/>
            <p:cNvSpPr/>
            <p:nvPr/>
          </p:nvSpPr>
          <p:spPr>
            <a:xfrm flipH="1">
              <a:off x="2870248" y="3302502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8" name="Google Shape;58;p4"/>
            <p:cNvSpPr/>
            <p:nvPr/>
          </p:nvSpPr>
          <p:spPr>
            <a:xfrm rot="16200000">
              <a:off x="2821013" y="3710807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9" name="Google Shape;59;p4"/>
            <p:cNvSpPr/>
            <p:nvPr/>
          </p:nvSpPr>
          <p:spPr>
            <a:xfrm flipH="1">
              <a:off x="3056047" y="3918294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0" name="Google Shape;60;p4"/>
            <p:cNvSpPr/>
            <p:nvPr/>
          </p:nvSpPr>
          <p:spPr>
            <a:xfrm rot="16200000">
              <a:off x="3696091" y="371847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1" name="Google Shape;61;p4"/>
            <p:cNvSpPr/>
            <p:nvPr/>
          </p:nvSpPr>
          <p:spPr>
            <a:xfrm flipH="1">
              <a:off x="3928133" y="392596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2" name="Google Shape;62;p4"/>
            <p:cNvSpPr/>
            <p:nvPr/>
          </p:nvSpPr>
          <p:spPr>
            <a:xfrm rot="16200000">
              <a:off x="3881890" y="43342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74" name="Title Text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66;p5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3" name="Google Shape;67;p5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4" name="Google Shape;68;p5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5" name="Google Shape;69;p5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88" name="Google Shape;70;p5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86" name="Google Shape;71;p5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7" name="Google Shape;72;p5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89" name="Title Text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90" name="Body Level One…"/>
          <p:cNvSpPr txBox="1"/>
          <p:nvPr>
            <p:ph type="body" idx="1"/>
          </p:nvPr>
        </p:nvSpPr>
        <p:spPr>
          <a:xfrm>
            <a:off x="1297499" y="1567549"/>
            <a:ext cx="7038901" cy="2911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AND_BOD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Text"/>
          <p:cNvSpPr txBox="1"/>
          <p:nvPr>
            <p:ph type="title"/>
          </p:nvPr>
        </p:nvSpPr>
        <p:spPr>
          <a:xfrm>
            <a:off x="361071" y="1924852"/>
            <a:ext cx="2304901" cy="17973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1800"/>
            </a:lvl1pPr>
          </a:lstStyle>
          <a:p>
            <a:pPr/>
            <a:r>
              <a:t>Title Text</a:t>
            </a:r>
          </a:p>
        </p:txBody>
      </p:sp>
      <p:sp>
        <p:nvSpPr>
          <p:cNvPr id="99" name="Google Shape;78;p6"/>
          <p:cNvSpPr/>
          <p:nvPr/>
        </p:nvSpPr>
        <p:spPr>
          <a:xfrm>
            <a:off x="4564200" y="0"/>
            <a:ext cx="4579801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0" name="Body Level One…"/>
          <p:cNvSpPr txBox="1"/>
          <p:nvPr>
            <p:ph type="body" sz="quarter" idx="1"/>
          </p:nvPr>
        </p:nvSpPr>
        <p:spPr>
          <a:xfrm>
            <a:off x="6451270" y="1924849"/>
            <a:ext cx="2304901" cy="17973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1pPr>
            <a:lvl2pPr marL="9144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2pPr>
            <a:lvl3pPr marL="13716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3pPr>
            <a:lvl4pPr marL="18288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4pPr>
            <a:lvl5pPr marL="22860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Google Shape;80;p6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2" name="Google Shape;81;p6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3" name="Google Shape;82;p6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4" name="Google Shape;83;p6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07" name="Google Shape;84;p6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05" name="Google Shape;85;p6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6" name="Google Shape;86;p6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AND_BODY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Text"/>
          <p:cNvSpPr txBox="1"/>
          <p:nvPr>
            <p:ph type="title"/>
          </p:nvPr>
        </p:nvSpPr>
        <p:spPr>
          <a:xfrm>
            <a:off x="702849" y="1708618"/>
            <a:ext cx="3333302" cy="14709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1800"/>
            </a:lvl1pPr>
          </a:lstStyle>
          <a:p>
            <a:pPr/>
            <a:r>
              <a:t>Title Text</a:t>
            </a:r>
          </a:p>
        </p:txBody>
      </p:sp>
      <p:sp>
        <p:nvSpPr>
          <p:cNvPr id="116" name="Google Shape;91;p7"/>
          <p:cNvSpPr/>
          <p:nvPr/>
        </p:nvSpPr>
        <p:spPr>
          <a:xfrm>
            <a:off x="0" y="3486599"/>
            <a:ext cx="9144000" cy="1656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17" name="Google Shape;92;p7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18" name="Google Shape;93;p7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19" name="Google Shape;94;p7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20" name="Google Shape;95;p7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23" name="Google Shape;96;p7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21" name="Google Shape;97;p7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22" name="Google Shape;98;p7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24" name="Body Level One…"/>
          <p:cNvSpPr txBox="1"/>
          <p:nvPr>
            <p:ph type="body" sz="quarter" idx="1"/>
          </p:nvPr>
        </p:nvSpPr>
        <p:spPr>
          <a:xfrm>
            <a:off x="702849" y="3625274"/>
            <a:ext cx="3333302" cy="7653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1pPr>
            <a:lvl2pPr marL="9144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2pPr>
            <a:lvl3pPr marL="13716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3pPr>
            <a:lvl4pPr marL="18288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4pPr>
            <a:lvl5pPr marL="22860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03;p8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33" name="Google Shape;104;p8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34" name="Google Shape;105;p8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35" name="Google Shape;106;p8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38" name="Google Shape;107;p8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36" name="Google Shape;108;p8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37" name="Google Shape;109;p8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39" name="Title Text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40" name="Body Level One…"/>
          <p:cNvSpPr txBox="1"/>
          <p:nvPr>
            <p:ph type="body" sz="half" idx="1"/>
          </p:nvPr>
        </p:nvSpPr>
        <p:spPr>
          <a:xfrm>
            <a:off x="1297499" y="1567549"/>
            <a:ext cx="3403201" cy="2911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1" name="Google Shape;112;p8"/>
          <p:cNvSpPr txBox="1"/>
          <p:nvPr>
            <p:ph type="body" sz="half" idx="13"/>
          </p:nvPr>
        </p:nvSpPr>
        <p:spPr>
          <a:xfrm>
            <a:off x="4933220" y="1567549"/>
            <a:ext cx="3403201" cy="2911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15;p9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50" name="Google Shape;116;p9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51" name="Google Shape;117;p9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52" name="Google Shape;118;p9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55" name="Google Shape;119;p9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53" name="Google Shape;120;p9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4" name="Google Shape;121;p9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56" name="Title Text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25;p10"/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65" name="Google Shape;126;p10"/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66" name="Google Shape;127;p10"/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67" name="Google Shape;128;p10"/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70" name="Google Shape;129;p10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68" name="Google Shape;130;p10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9" name="Google Shape;131;p10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71" name="Title Text"/>
          <p:cNvSpPr txBox="1"/>
          <p:nvPr>
            <p:ph type="title"/>
          </p:nvPr>
        </p:nvSpPr>
        <p:spPr>
          <a:xfrm>
            <a:off x="1297499" y="393749"/>
            <a:ext cx="3798901" cy="1493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72" name="Body Level One…"/>
          <p:cNvSpPr txBox="1"/>
          <p:nvPr>
            <p:ph type="body" sz="quarter" idx="1"/>
          </p:nvPr>
        </p:nvSpPr>
        <p:spPr>
          <a:xfrm>
            <a:off x="1297499" y="1972549"/>
            <a:ext cx="3798901" cy="24159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05978"/>
            <a:ext cx="8229600" cy="994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692391"/>
            <a:ext cx="336814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9pPr>
    </p:titleStyle>
    <p:bodyStyle>
      <a:lvl1pPr marL="457200" marR="0" indent="-31115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1pPr>
      <a:lvl2pPr marL="9686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2pPr>
      <a:lvl3pPr marL="14258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3pPr>
      <a:lvl4pPr marL="18830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4pPr>
      <a:lvl5pPr marL="23402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5pPr>
      <a:lvl6pPr marL="27974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6pPr>
      <a:lvl7pPr marL="32546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7pPr>
      <a:lvl8pPr marL="37118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8pPr>
      <a:lvl9pPr marL="41690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2.g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228;p17"/>
          <p:cNvSpPr txBox="1"/>
          <p:nvPr>
            <p:ph type="ctrTitle"/>
          </p:nvPr>
        </p:nvSpPr>
        <p:spPr>
          <a:xfrm>
            <a:off x="1403749" y="1081950"/>
            <a:ext cx="7408500" cy="1737601"/>
          </a:xfrm>
          <a:prstGeom prst="rect">
            <a:avLst/>
          </a:prstGeom>
        </p:spPr>
        <p:txBody>
          <a:bodyPr/>
          <a:lstStyle>
            <a:lvl1pPr algn="ctr">
              <a:defRPr sz="3600"/>
            </a:lvl1pPr>
          </a:lstStyle>
          <a:p>
            <a:pPr/>
            <a:r>
              <a:t>Partially managed GeoFenced Mobile Phone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233;p18"/>
          <p:cNvSpPr txBox="1"/>
          <p:nvPr>
            <p:ph type="title"/>
          </p:nvPr>
        </p:nvSpPr>
        <p:spPr>
          <a:xfrm>
            <a:off x="2611500" y="422974"/>
            <a:ext cx="3921000" cy="910502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pPr/>
            <a:r>
              <a:t>Functionalities</a:t>
            </a:r>
          </a:p>
        </p:txBody>
      </p:sp>
      <p:sp>
        <p:nvSpPr>
          <p:cNvPr id="304" name="Google Shape;234;p18"/>
          <p:cNvSpPr txBox="1"/>
          <p:nvPr>
            <p:ph type="body" sz="half" idx="1"/>
          </p:nvPr>
        </p:nvSpPr>
        <p:spPr>
          <a:xfrm>
            <a:off x="1852725" y="1655224"/>
            <a:ext cx="6974401" cy="2527501"/>
          </a:xfrm>
          <a:prstGeom prst="rect">
            <a:avLst/>
          </a:prstGeom>
        </p:spPr>
        <p:txBody>
          <a:bodyPr/>
          <a:lstStyle/>
          <a:p>
            <a:pPr marL="429768" indent="-358140" defTabSz="859536">
              <a:buSzPts val="2200"/>
              <a:defRPr sz="2256"/>
            </a:pPr>
            <a:r>
              <a:t>QR Code Scanning</a:t>
            </a:r>
          </a:p>
          <a:p>
            <a:pPr marL="429768" indent="-358140" defTabSz="859536">
              <a:buSzPts val="2200"/>
              <a:defRPr sz="2256"/>
            </a:pPr>
            <a:r>
              <a:t>GeoFencing</a:t>
            </a:r>
          </a:p>
          <a:p>
            <a:pPr marL="429768" indent="-358140" defTabSz="859536">
              <a:buSzPts val="2200"/>
              <a:defRPr sz="2256"/>
            </a:pPr>
            <a:r>
              <a:t>Restriction of calls</a:t>
            </a:r>
          </a:p>
          <a:p>
            <a:pPr marL="429768" indent="-358140" defTabSz="859536">
              <a:buSzPts val="2200"/>
              <a:defRPr sz="2256"/>
            </a:pPr>
            <a:r>
              <a:t>Kiosk app : Restrict the usage of Android Phones</a:t>
            </a:r>
          </a:p>
          <a:p>
            <a:pPr marL="429768" indent="-358140" defTabSz="859536">
              <a:buSzPts val="2200"/>
              <a:defRPr sz="2256"/>
            </a:pPr>
            <a:r>
              <a:t>Tracking telemetry data : Battery etc</a:t>
            </a:r>
          </a:p>
          <a:p>
            <a:pPr marL="429768" indent="-358140" defTabSz="859536">
              <a:buSzPts val="2200"/>
              <a:defRPr sz="2256"/>
            </a:pPr>
            <a:r>
              <a:t>Develop a web Based Portal to manage the app.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239;p19"/>
          <p:cNvSpPr txBox="1"/>
          <p:nvPr>
            <p:ph type="title"/>
          </p:nvPr>
        </p:nvSpPr>
        <p:spPr>
          <a:xfrm>
            <a:off x="2655299" y="550894"/>
            <a:ext cx="3833402" cy="676501"/>
          </a:xfrm>
          <a:prstGeom prst="rect">
            <a:avLst/>
          </a:prstGeom>
        </p:spPr>
        <p:txBody>
          <a:bodyPr/>
          <a:lstStyle>
            <a:lvl1pPr algn="ctr" defTabSz="740663">
              <a:defRPr sz="3240"/>
            </a:lvl1pPr>
          </a:lstStyle>
          <a:p>
            <a:pPr/>
            <a:r>
              <a:t>Tech Stack</a:t>
            </a:r>
          </a:p>
        </p:txBody>
      </p:sp>
      <p:sp>
        <p:nvSpPr>
          <p:cNvPr id="307" name="Google Shape;240;p19"/>
          <p:cNvSpPr txBox="1"/>
          <p:nvPr>
            <p:ph type="body" sz="quarter" idx="1"/>
          </p:nvPr>
        </p:nvSpPr>
        <p:spPr>
          <a:xfrm>
            <a:off x="1180575" y="1611374"/>
            <a:ext cx="2634301" cy="2615102"/>
          </a:xfrm>
          <a:prstGeom prst="rect">
            <a:avLst/>
          </a:prstGeom>
        </p:spPr>
        <p:txBody>
          <a:bodyPr/>
          <a:lstStyle/>
          <a:p>
            <a:pPr indent="-342900">
              <a:buSzPts val="2500"/>
              <a:defRPr sz="2500"/>
            </a:pPr>
            <a:r>
              <a:t>Django</a:t>
            </a:r>
          </a:p>
          <a:p>
            <a:pPr indent="-342900">
              <a:buSzPts val="2500"/>
              <a:defRPr sz="2500"/>
            </a:pPr>
            <a:r>
              <a:t>Html/css</a:t>
            </a:r>
          </a:p>
          <a:p>
            <a:pPr indent="-342900">
              <a:buSzPts val="2500"/>
              <a:defRPr sz="2500"/>
            </a:pPr>
            <a:r>
              <a:t>Javascript</a:t>
            </a:r>
          </a:p>
          <a:p>
            <a:pPr indent="-342900">
              <a:buSzPts val="2500"/>
              <a:defRPr sz="2500"/>
            </a:pPr>
            <a:r>
              <a:t>Jquery</a:t>
            </a:r>
          </a:p>
          <a:p>
            <a:pPr indent="-342900">
              <a:buSzPts val="2500"/>
              <a:defRPr sz="2500"/>
            </a:pPr>
            <a:r>
              <a:t>BootStrap</a:t>
            </a:r>
          </a:p>
        </p:txBody>
      </p:sp>
      <p:sp>
        <p:nvSpPr>
          <p:cNvPr id="308" name="Google Shape;241;p19"/>
          <p:cNvSpPr txBox="1"/>
          <p:nvPr/>
        </p:nvSpPr>
        <p:spPr>
          <a:xfrm>
            <a:off x="4781449" y="1544599"/>
            <a:ext cx="3183302" cy="2748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 marL="438911" indent="-329184" defTabSz="877823">
              <a:lnSpc>
                <a:spcPct val="115000"/>
              </a:lnSpc>
              <a:buClr>
                <a:srgbClr val="FFFFFF"/>
              </a:buClr>
              <a:buSzPts val="2300"/>
              <a:buFont typeface="Helvetica"/>
              <a:buChar char="●"/>
              <a:defRPr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Android Studio</a:t>
            </a:r>
          </a:p>
          <a:p>
            <a:pPr marL="438911" indent="-329184" defTabSz="877823">
              <a:lnSpc>
                <a:spcPct val="115000"/>
              </a:lnSpc>
              <a:buClr>
                <a:srgbClr val="FFFFFF"/>
              </a:buClr>
              <a:buSzPts val="2300"/>
              <a:buFont typeface="Helvetica"/>
              <a:buChar char="●"/>
              <a:defRPr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Java+Kotlin</a:t>
            </a:r>
          </a:p>
          <a:p>
            <a:pPr marL="438911" indent="-329184" defTabSz="877823">
              <a:lnSpc>
                <a:spcPct val="115000"/>
              </a:lnSpc>
              <a:buClr>
                <a:srgbClr val="FFFFFF"/>
              </a:buClr>
              <a:buSzPts val="2300"/>
              <a:buFont typeface="Helvetica"/>
              <a:buChar char="●"/>
              <a:defRPr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Firebase</a:t>
            </a:r>
          </a:p>
          <a:p>
            <a:pPr marL="438911" indent="-329184" defTabSz="877823">
              <a:lnSpc>
                <a:spcPct val="115000"/>
              </a:lnSpc>
              <a:buClr>
                <a:srgbClr val="FFFFFF"/>
              </a:buClr>
              <a:buSzPts val="2300"/>
              <a:buFont typeface="Helvetica"/>
              <a:buChar char="●"/>
              <a:defRPr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Google GeoFire</a:t>
            </a:r>
          </a:p>
          <a:p>
            <a:pPr marL="438911" indent="-329184" defTabSz="877823">
              <a:lnSpc>
                <a:spcPct val="115000"/>
              </a:lnSpc>
              <a:buClr>
                <a:srgbClr val="FFFFFF"/>
              </a:buClr>
              <a:buSzPts val="2300"/>
              <a:buFont typeface="Helvetica"/>
              <a:buChar char="●"/>
              <a:defRPr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Zxing library</a:t>
            </a:r>
          </a:p>
          <a:p>
            <a:pPr marL="438911" indent="-329184" defTabSz="877823">
              <a:lnSpc>
                <a:spcPct val="115000"/>
              </a:lnSpc>
              <a:buClr>
                <a:srgbClr val="FFFFFF"/>
              </a:buClr>
              <a:buSzPts val="2300"/>
              <a:buFont typeface="Helvetica"/>
              <a:buChar char="●"/>
              <a:defRPr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Material Design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246;p20"/>
          <p:cNvSpPr txBox="1"/>
          <p:nvPr>
            <p:ph type="title"/>
          </p:nvPr>
        </p:nvSpPr>
        <p:spPr>
          <a:xfrm>
            <a:off x="990650" y="2304949"/>
            <a:ext cx="3204300" cy="899402"/>
          </a:xfrm>
          <a:prstGeom prst="rect">
            <a:avLst/>
          </a:prstGeom>
        </p:spPr>
        <p:txBody>
          <a:bodyPr/>
          <a:lstStyle>
            <a:lvl1pPr>
              <a:defRPr sz="3500"/>
            </a:lvl1pPr>
          </a:lstStyle>
          <a:p>
            <a:pPr/>
            <a:r>
              <a:t>GeoFencing</a:t>
            </a:r>
          </a:p>
        </p:txBody>
      </p:sp>
      <p:pic>
        <p:nvPicPr>
          <p:cNvPr id="311" name="Google Shape;247;p20" descr="Google Shape;247;p20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6800" y="152399"/>
            <a:ext cx="2661286" cy="4838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252;p21"/>
          <p:cNvSpPr txBox="1"/>
          <p:nvPr>
            <p:ph type="title"/>
          </p:nvPr>
        </p:nvSpPr>
        <p:spPr>
          <a:xfrm>
            <a:off x="2385653" y="367423"/>
            <a:ext cx="7038901" cy="914101"/>
          </a:xfrm>
          <a:prstGeom prst="rect">
            <a:avLst/>
          </a:prstGeom>
        </p:spPr>
        <p:txBody>
          <a:bodyPr/>
          <a:lstStyle>
            <a:lvl1pPr>
              <a:defRPr sz="3500"/>
            </a:lvl1pPr>
          </a:lstStyle>
          <a:p>
            <a:pPr/>
            <a:r>
              <a:t>QR Scanning</a:t>
            </a:r>
          </a:p>
        </p:txBody>
      </p:sp>
      <p:pic>
        <p:nvPicPr>
          <p:cNvPr id="314" name="Google Shape;253;p21" descr="Google Shape;253;p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5961" y="1591908"/>
            <a:ext cx="2857501" cy="2857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5" name="Google Shape;254;p21" descr="Google Shape;254;p21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60700" y="131500"/>
            <a:ext cx="2571751" cy="4675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259;p22"/>
          <p:cNvSpPr txBox="1"/>
          <p:nvPr>
            <p:ph type="title"/>
          </p:nvPr>
        </p:nvSpPr>
        <p:spPr>
          <a:xfrm>
            <a:off x="2516083" y="477844"/>
            <a:ext cx="3934801" cy="822601"/>
          </a:xfrm>
          <a:prstGeom prst="rect">
            <a:avLst/>
          </a:prstGeom>
        </p:spPr>
        <p:txBody>
          <a:bodyPr/>
          <a:lstStyle>
            <a:lvl1pPr defTabSz="877823">
              <a:defRPr sz="3359"/>
            </a:lvl1pPr>
          </a:lstStyle>
          <a:p>
            <a:pPr/>
            <a:r>
              <a:t>Upcoming Features </a:t>
            </a:r>
          </a:p>
        </p:txBody>
      </p:sp>
      <p:sp>
        <p:nvSpPr>
          <p:cNvPr id="318" name="Google Shape;260;p22"/>
          <p:cNvSpPr txBox="1"/>
          <p:nvPr>
            <p:ph type="body" sz="half" idx="1"/>
          </p:nvPr>
        </p:nvSpPr>
        <p:spPr>
          <a:xfrm>
            <a:off x="964033" y="2018250"/>
            <a:ext cx="7038901" cy="2167079"/>
          </a:xfrm>
          <a:prstGeom prst="rect">
            <a:avLst/>
          </a:prstGeom>
        </p:spPr>
        <p:txBody>
          <a:bodyPr/>
          <a:lstStyle/>
          <a:p>
            <a:pPr marL="283463" indent="-236220" defTabSz="566927">
              <a:buSzPts val="2000"/>
              <a:defRPr sz="2046"/>
            </a:pPr>
            <a:r>
              <a:t>Developing Face detection along side scanning QR code</a:t>
            </a:r>
          </a:p>
          <a:p>
            <a:pPr marL="283463" indent="-236220" defTabSz="566927">
              <a:buSzPts val="2000"/>
              <a:defRPr sz="2046"/>
            </a:pPr>
            <a:r>
              <a:t>Creating a toggle for every device(DeviceId)</a:t>
            </a:r>
          </a:p>
          <a:p>
            <a:pPr marL="283463" indent="-236220" defTabSz="566927">
              <a:buSzPts val="2000"/>
              <a:defRPr sz="2046"/>
            </a:pPr>
            <a:r>
              <a:t>Adding location details and logging them when the QR code is scanned</a:t>
            </a:r>
          </a:p>
          <a:p>
            <a:pPr marL="283463" indent="-236220" defTabSz="566927">
              <a:buSzPts val="2000"/>
              <a:defRPr sz="2046"/>
            </a:pPr>
            <a:r>
              <a:t>Show all devices on a map on the web console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265;p23"/>
          <p:cNvSpPr txBox="1"/>
          <p:nvPr>
            <p:ph type="title"/>
          </p:nvPr>
        </p:nvSpPr>
        <p:spPr>
          <a:xfrm>
            <a:off x="645299" y="1833775"/>
            <a:ext cx="3063302" cy="692401"/>
          </a:xfrm>
          <a:prstGeom prst="rect">
            <a:avLst/>
          </a:prstGeom>
        </p:spPr>
        <p:txBody>
          <a:bodyPr/>
          <a:lstStyle>
            <a:lvl1pPr defTabSz="832104">
              <a:defRPr sz="3276"/>
            </a:lvl1pPr>
          </a:lstStyle>
          <a:p>
            <a:pPr/>
            <a:r>
              <a:t>Thank you!</a:t>
            </a:r>
          </a:p>
        </p:txBody>
      </p:sp>
      <p:sp>
        <p:nvSpPr>
          <p:cNvPr id="321" name="Google Shape;266;p23"/>
          <p:cNvSpPr txBox="1"/>
          <p:nvPr>
            <p:ph type="body" sz="quarter" idx="1"/>
          </p:nvPr>
        </p:nvSpPr>
        <p:spPr>
          <a:xfrm>
            <a:off x="5934924" y="4069150"/>
            <a:ext cx="3063301" cy="970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  <a:defRPr sz="2400"/>
            </a:lvl1pPr>
          </a:lstStyle>
          <a:p>
            <a:pPr/>
            <a:r>
              <a:t>Team 13</a:t>
            </a:r>
          </a:p>
        </p:txBody>
      </p:sp>
      <p:grpSp>
        <p:nvGrpSpPr>
          <p:cNvPr id="330" name="Google Shape;267;p23"/>
          <p:cNvGrpSpPr/>
          <p:nvPr/>
        </p:nvGrpSpPr>
        <p:grpSpPr>
          <a:xfrm>
            <a:off x="4066819" y="1553491"/>
            <a:ext cx="3159986" cy="2439110"/>
            <a:chOff x="0" y="0"/>
            <a:chExt cx="3159984" cy="2439109"/>
          </a:xfrm>
        </p:grpSpPr>
        <p:sp>
          <p:nvSpPr>
            <p:cNvPr id="322" name="Google Shape;268;p23"/>
            <p:cNvSpPr/>
            <p:nvPr/>
          </p:nvSpPr>
          <p:spPr>
            <a:xfrm>
              <a:off x="1189622" y="1796644"/>
              <a:ext cx="862512" cy="605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791" y="0"/>
                  </a:lnTo>
                  <a:lnTo>
                    <a:pt x="17809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3" name="Google Shape;269;p23"/>
            <p:cNvSpPr/>
            <p:nvPr/>
          </p:nvSpPr>
          <p:spPr>
            <a:xfrm rot="10800000">
              <a:off x="1278957" y="1848087"/>
              <a:ext cx="365383" cy="553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089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4" name="Google Shape;270;p23"/>
            <p:cNvSpPr/>
            <p:nvPr/>
          </p:nvSpPr>
          <p:spPr>
            <a:xfrm>
              <a:off x="1109070" y="1847921"/>
              <a:ext cx="149276" cy="553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288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5" name="Google Shape;271;p23"/>
            <p:cNvSpPr/>
            <p:nvPr/>
          </p:nvSpPr>
          <p:spPr>
            <a:xfrm rot="10800000">
              <a:off x="1027302" y="2390504"/>
              <a:ext cx="1105462" cy="41634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6" name="Google Shape;272;p23"/>
            <p:cNvSpPr/>
            <p:nvPr/>
          </p:nvSpPr>
          <p:spPr>
            <a:xfrm rot="10800000">
              <a:off x="1018269" y="2397476"/>
              <a:ext cx="1123539" cy="41634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7" name="Google Shape;273;p23"/>
            <p:cNvSpPr/>
            <p:nvPr/>
          </p:nvSpPr>
          <p:spPr>
            <a:xfrm>
              <a:off x="1254377" y="1848011"/>
              <a:ext cx="39168" cy="542596"/>
            </a:xfrm>
            <a:prstGeom prst="rect">
              <a:avLst/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8" name="Google Shape;274;p23"/>
            <p:cNvSpPr/>
            <p:nvPr/>
          </p:nvSpPr>
          <p:spPr>
            <a:xfrm>
              <a:off x="0" y="15374"/>
              <a:ext cx="3159985" cy="1839239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9" name="Google Shape;275;p23"/>
            <p:cNvSpPr/>
            <p:nvPr/>
          </p:nvSpPr>
          <p:spPr>
            <a:xfrm>
              <a:off x="0" y="0"/>
              <a:ext cx="3159985" cy="1839239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pic>
        <p:nvPicPr>
          <p:cNvPr id="331" name="Google Shape;276;p23" descr="Google Shape;276;p23"/>
          <p:cNvPicPr>
            <a:picLocks noChangeAspect="1"/>
          </p:cNvPicPr>
          <p:nvPr/>
        </p:nvPicPr>
        <p:blipFill>
          <a:blip r:embed="rId2">
            <a:extLst/>
          </a:blip>
          <a:srcRect l="45356" t="50734" r="19581" b="26214"/>
          <a:stretch>
            <a:fillRect/>
          </a:stretch>
        </p:blipFill>
        <p:spPr>
          <a:xfrm>
            <a:off x="4115129" y="1605638"/>
            <a:ext cx="3063301" cy="1745701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Google Shape;277;p23"/>
          <p:cNvSpPr/>
          <p:nvPr/>
        </p:nvSpPr>
        <p:spPr>
          <a:xfrm flipH="1">
            <a:off x="4114917" y="1606596"/>
            <a:ext cx="3063301" cy="1743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462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337" name="Google Shape;278;p23"/>
          <p:cNvGrpSpPr/>
          <p:nvPr/>
        </p:nvGrpSpPr>
        <p:grpSpPr>
          <a:xfrm>
            <a:off x="6762480" y="2546254"/>
            <a:ext cx="1024387" cy="1522885"/>
            <a:chOff x="0" y="0"/>
            <a:chExt cx="1024386" cy="1522883"/>
          </a:xfrm>
        </p:grpSpPr>
        <p:sp>
          <p:nvSpPr>
            <p:cNvPr id="333" name="Google Shape;279;p23"/>
            <p:cNvSpPr/>
            <p:nvPr/>
          </p:nvSpPr>
          <p:spPr>
            <a:xfrm>
              <a:off x="11200" y="0"/>
              <a:ext cx="1013157" cy="1522884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4" name="Google Shape;280;p23"/>
            <p:cNvSpPr/>
            <p:nvPr/>
          </p:nvSpPr>
          <p:spPr>
            <a:xfrm rot="16200000">
              <a:off x="-243498" y="254985"/>
              <a:ext cx="1511382" cy="1024387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5" name="Google Shape;281;p23"/>
            <p:cNvSpPr/>
            <p:nvPr/>
          </p:nvSpPr>
          <p:spPr>
            <a:xfrm rot="16200000">
              <a:off x="-243498" y="243671"/>
              <a:ext cx="1511382" cy="1024387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6" name="Google Shape;282;p23"/>
            <p:cNvSpPr/>
            <p:nvPr/>
          </p:nvSpPr>
          <p:spPr>
            <a:xfrm>
              <a:off x="409529" y="1446579"/>
              <a:ext cx="205152" cy="2876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pic>
        <p:nvPicPr>
          <p:cNvPr id="338" name="Google Shape;283;p23" descr="Google Shape;283;p23"/>
          <p:cNvPicPr>
            <a:picLocks noChangeAspect="1"/>
          </p:cNvPicPr>
          <p:nvPr/>
        </p:nvPicPr>
        <p:blipFill>
          <a:blip r:embed="rId2">
            <a:extLst/>
          </a:blip>
          <a:srcRect l="53168" t="53058" r="26238" b="16020"/>
          <a:stretch>
            <a:fillRect/>
          </a:stretch>
        </p:blipFill>
        <p:spPr>
          <a:xfrm>
            <a:off x="6762097" y="2613771"/>
            <a:ext cx="1024201" cy="1333201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Google Shape;284;p23"/>
          <p:cNvSpPr/>
          <p:nvPr/>
        </p:nvSpPr>
        <p:spPr>
          <a:xfrm flipH="1">
            <a:off x="6762011" y="2613990"/>
            <a:ext cx="1024201" cy="1333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462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344" name="Google Shape;285;p23"/>
          <p:cNvGrpSpPr/>
          <p:nvPr/>
        </p:nvGrpSpPr>
        <p:grpSpPr>
          <a:xfrm>
            <a:off x="6405845" y="3121897"/>
            <a:ext cx="520685" cy="1036471"/>
            <a:chOff x="0" y="0"/>
            <a:chExt cx="520684" cy="1036470"/>
          </a:xfrm>
        </p:grpSpPr>
        <p:sp>
          <p:nvSpPr>
            <p:cNvPr id="340" name="Google Shape;286;p23"/>
            <p:cNvSpPr/>
            <p:nvPr/>
          </p:nvSpPr>
          <p:spPr>
            <a:xfrm>
              <a:off x="0" y="986"/>
              <a:ext cx="520685" cy="1034247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1" name="Google Shape;287;p23"/>
            <p:cNvSpPr/>
            <p:nvPr/>
          </p:nvSpPr>
          <p:spPr>
            <a:xfrm rot="16200000">
              <a:off x="-253968" y="261881"/>
              <a:ext cx="1028770" cy="520411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2" name="Google Shape;288;p23"/>
            <p:cNvSpPr/>
            <p:nvPr/>
          </p:nvSpPr>
          <p:spPr>
            <a:xfrm rot="16200000">
              <a:off x="-253968" y="254179"/>
              <a:ext cx="1028770" cy="520411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3" name="Google Shape;289;p23"/>
            <p:cNvSpPr/>
            <p:nvPr/>
          </p:nvSpPr>
          <p:spPr>
            <a:xfrm>
              <a:off x="176336" y="943700"/>
              <a:ext cx="170093" cy="27664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pic>
        <p:nvPicPr>
          <p:cNvPr id="345" name="Google Shape;290;p23" descr="Google Shape;290;p23"/>
          <p:cNvPicPr>
            <a:picLocks noChangeAspect="1"/>
          </p:cNvPicPr>
          <p:nvPr/>
        </p:nvPicPr>
        <p:blipFill>
          <a:blip r:embed="rId2">
            <a:extLst/>
          </a:blip>
          <a:srcRect l="41330" t="42211" r="47984" b="36730"/>
          <a:stretch>
            <a:fillRect/>
          </a:stretch>
        </p:blipFill>
        <p:spPr>
          <a:xfrm>
            <a:off x="6405412" y="3121559"/>
            <a:ext cx="520304" cy="88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90" y="0"/>
                </a:moveTo>
                <a:cubicBezTo>
                  <a:pt x="397" y="0"/>
                  <a:pt x="0" y="232"/>
                  <a:pt x="0" y="521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521"/>
                </a:lnTo>
                <a:cubicBezTo>
                  <a:pt x="21600" y="232"/>
                  <a:pt x="21203" y="0"/>
                  <a:pt x="20710" y="0"/>
                </a:cubicBezTo>
                <a:lnTo>
                  <a:pt x="89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346" name="Google Shape;291;p23"/>
          <p:cNvSpPr/>
          <p:nvPr/>
        </p:nvSpPr>
        <p:spPr>
          <a:xfrm flipH="1">
            <a:off x="6405283" y="3142708"/>
            <a:ext cx="520501" cy="867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462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351" name="Google Shape;292;p23"/>
          <p:cNvGrpSpPr/>
          <p:nvPr/>
        </p:nvGrpSpPr>
        <p:grpSpPr>
          <a:xfrm>
            <a:off x="7564804" y="3443361"/>
            <a:ext cx="455497" cy="692278"/>
            <a:chOff x="0" y="0"/>
            <a:chExt cx="455495" cy="692277"/>
          </a:xfrm>
        </p:grpSpPr>
        <p:sp>
          <p:nvSpPr>
            <p:cNvPr id="347" name="Google Shape;293;p23"/>
            <p:cNvSpPr/>
            <p:nvPr/>
          </p:nvSpPr>
          <p:spPr>
            <a:xfrm rot="10800000">
              <a:off x="83245" y="461654"/>
              <a:ext cx="288965" cy="2306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8" name="Google Shape;294;p23"/>
            <p:cNvSpPr/>
            <p:nvPr/>
          </p:nvSpPr>
          <p:spPr>
            <a:xfrm rot="5400000">
              <a:off x="111580" y="501134"/>
              <a:ext cx="128460" cy="184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591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9" name="Google Shape;295;p23"/>
            <p:cNvSpPr/>
            <p:nvPr/>
          </p:nvSpPr>
          <p:spPr>
            <a:xfrm>
              <a:off x="83241" y="-1"/>
              <a:ext cx="288964" cy="2306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50" name="Google Shape;296;p23"/>
            <p:cNvSpPr/>
            <p:nvPr/>
          </p:nvSpPr>
          <p:spPr>
            <a:xfrm>
              <a:off x="0" y="120812"/>
              <a:ext cx="455496" cy="455497"/>
            </a:xfrm>
            <a:prstGeom prst="ellipse">
              <a:avLst/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356" name="Google Shape;297;p23"/>
          <p:cNvGrpSpPr/>
          <p:nvPr/>
        </p:nvGrpSpPr>
        <p:grpSpPr>
          <a:xfrm>
            <a:off x="7564835" y="3561758"/>
            <a:ext cx="478082" cy="462777"/>
            <a:chOff x="0" y="0"/>
            <a:chExt cx="478080" cy="462776"/>
          </a:xfrm>
        </p:grpSpPr>
        <p:sp>
          <p:nvSpPr>
            <p:cNvPr id="352" name="Google Shape;298;p23"/>
            <p:cNvSpPr/>
            <p:nvPr/>
          </p:nvSpPr>
          <p:spPr>
            <a:xfrm>
              <a:off x="0" y="7280"/>
              <a:ext cx="455496" cy="455497"/>
            </a:xfrm>
            <a:prstGeom prst="ellipse">
              <a:avLst/>
            </a:pr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grpSp>
          <p:nvGrpSpPr>
            <p:cNvPr id="355" name="Google Shape;299;p23"/>
            <p:cNvGrpSpPr/>
            <p:nvPr/>
          </p:nvGrpSpPr>
          <p:grpSpPr>
            <a:xfrm>
              <a:off x="0" y="0"/>
              <a:ext cx="478081" cy="455496"/>
              <a:chOff x="0" y="0"/>
              <a:chExt cx="478080" cy="455495"/>
            </a:xfrm>
          </p:grpSpPr>
          <p:sp>
            <p:nvSpPr>
              <p:cNvPr id="353" name="Google Shape;300;p23"/>
              <p:cNvSpPr/>
              <p:nvPr/>
            </p:nvSpPr>
            <p:spPr>
              <a:xfrm>
                <a:off x="0" y="0"/>
                <a:ext cx="455496" cy="455496"/>
              </a:xfrm>
              <a:prstGeom prst="ellipse">
                <a:avLst/>
              </a:prstGeom>
              <a:solidFill>
                <a:srgbClr val="D9D9D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354" name="Google Shape;301;p23"/>
              <p:cNvSpPr/>
              <p:nvPr/>
            </p:nvSpPr>
            <p:spPr>
              <a:xfrm>
                <a:off x="430970" y="204234"/>
                <a:ext cx="47111" cy="471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10800" y="0"/>
                    </a:ln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9D9D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</p:grpSp>
      <p:pic>
        <p:nvPicPr>
          <p:cNvPr id="357" name="Google Shape;302;p23" descr="Google Shape;302;p23"/>
          <p:cNvPicPr>
            <a:picLocks noChangeAspect="1"/>
          </p:cNvPicPr>
          <p:nvPr/>
        </p:nvPicPr>
        <p:blipFill>
          <a:blip r:embed="rId2">
            <a:extLst/>
          </a:blip>
          <a:srcRect l="48584" t="47335" r="37426" b="36558"/>
          <a:stretch>
            <a:fillRect/>
          </a:stretch>
        </p:blipFill>
        <p:spPr>
          <a:xfrm>
            <a:off x="7591904" y="3590540"/>
            <a:ext cx="400448" cy="399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1" y="0"/>
                </a:moveTo>
                <a:cubicBezTo>
                  <a:pt x="4845" y="0"/>
                  <a:pt x="0" y="4835"/>
                  <a:pt x="0" y="10800"/>
                </a:cubicBezTo>
                <a:cubicBezTo>
                  <a:pt x="0" y="16765"/>
                  <a:pt x="4845" y="21600"/>
                  <a:pt x="10811" y="21600"/>
                </a:cubicBezTo>
                <a:cubicBezTo>
                  <a:pt x="16776" y="21600"/>
                  <a:pt x="21600" y="16765"/>
                  <a:pt x="21600" y="10800"/>
                </a:cubicBezTo>
                <a:cubicBezTo>
                  <a:pt x="21600" y="4835"/>
                  <a:pt x="16776" y="0"/>
                  <a:pt x="10811" y="0"/>
                </a:cubicBezTo>
                <a:close/>
              </a:path>
            </a:pathLst>
          </a:custGeom>
          <a:ln>
            <a:solidFill>
              <a:srgbClr val="FFFFFF"/>
            </a:solidFill>
          </a:ln>
        </p:spPr>
      </p:pic>
      <p:grpSp>
        <p:nvGrpSpPr>
          <p:cNvPr id="366" name="Google Shape;303;p23"/>
          <p:cNvGrpSpPr/>
          <p:nvPr/>
        </p:nvGrpSpPr>
        <p:grpSpPr>
          <a:xfrm>
            <a:off x="8110842" y="3443361"/>
            <a:ext cx="435786" cy="692278"/>
            <a:chOff x="0" y="0"/>
            <a:chExt cx="435784" cy="692277"/>
          </a:xfrm>
        </p:grpSpPr>
        <p:sp>
          <p:nvSpPr>
            <p:cNvPr id="358" name="Google Shape;304;p23"/>
            <p:cNvSpPr/>
            <p:nvPr/>
          </p:nvSpPr>
          <p:spPr>
            <a:xfrm>
              <a:off x="65814" y="969"/>
              <a:ext cx="288966" cy="690777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59" name="Google Shape;305;p23"/>
            <p:cNvSpPr/>
            <p:nvPr/>
          </p:nvSpPr>
          <p:spPr>
            <a:xfrm rot="10800000">
              <a:off x="65593" y="461654"/>
              <a:ext cx="288965" cy="2306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0" name="Google Shape;306;p23"/>
            <p:cNvSpPr/>
            <p:nvPr/>
          </p:nvSpPr>
          <p:spPr>
            <a:xfrm rot="5400000">
              <a:off x="93928" y="501134"/>
              <a:ext cx="128460" cy="184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591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1" name="Google Shape;307;p23"/>
            <p:cNvSpPr/>
            <p:nvPr/>
          </p:nvSpPr>
          <p:spPr>
            <a:xfrm>
              <a:off x="65589" y="-1"/>
              <a:ext cx="288965" cy="2306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2" name="Google Shape;308;p23"/>
            <p:cNvSpPr/>
            <p:nvPr/>
          </p:nvSpPr>
          <p:spPr>
            <a:xfrm>
              <a:off x="7937" y="126213"/>
              <a:ext cx="396608" cy="44454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3" name="Google Shape;309;p23"/>
            <p:cNvSpPr/>
            <p:nvPr/>
          </p:nvSpPr>
          <p:spPr>
            <a:xfrm>
              <a:off x="3" y="142687"/>
              <a:ext cx="412495" cy="456318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4" name="Google Shape;310;p23"/>
            <p:cNvSpPr/>
            <p:nvPr/>
          </p:nvSpPr>
          <p:spPr>
            <a:xfrm>
              <a:off x="388674" y="322579"/>
              <a:ext cx="47111" cy="471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0800" y="0"/>
                  </a:ln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5" name="Google Shape;311;p23"/>
            <p:cNvSpPr/>
            <p:nvPr/>
          </p:nvSpPr>
          <p:spPr>
            <a:xfrm>
              <a:off x="0" y="124282"/>
              <a:ext cx="412494" cy="469192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pic>
        <p:nvPicPr>
          <p:cNvPr id="367" name="Google Shape;312;p23" descr="Google Shape;312;p23"/>
          <p:cNvPicPr>
            <a:picLocks noChangeAspect="1"/>
          </p:cNvPicPr>
          <p:nvPr/>
        </p:nvPicPr>
        <p:blipFill>
          <a:blip r:embed="rId2">
            <a:extLst/>
          </a:blip>
          <a:srcRect l="49668" t="55915" r="37357" b="27095"/>
          <a:stretch>
            <a:fillRect/>
          </a:stretch>
        </p:blipFill>
        <p:spPr>
          <a:xfrm>
            <a:off x="8127234" y="3586562"/>
            <a:ext cx="379017" cy="429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74" y="0"/>
                </a:moveTo>
                <a:cubicBezTo>
                  <a:pt x="743" y="0"/>
                  <a:pt x="0" y="656"/>
                  <a:pt x="0" y="1476"/>
                </a:cubicBezTo>
                <a:lnTo>
                  <a:pt x="0" y="20124"/>
                </a:lnTo>
                <a:cubicBezTo>
                  <a:pt x="0" y="20944"/>
                  <a:pt x="743" y="21600"/>
                  <a:pt x="1674" y="21600"/>
                </a:cubicBezTo>
                <a:lnTo>
                  <a:pt x="19926" y="21600"/>
                </a:lnTo>
                <a:cubicBezTo>
                  <a:pt x="20857" y="21600"/>
                  <a:pt x="21600" y="20944"/>
                  <a:pt x="21600" y="20124"/>
                </a:cubicBezTo>
                <a:lnTo>
                  <a:pt x="21600" y="1476"/>
                </a:lnTo>
                <a:cubicBezTo>
                  <a:pt x="21600" y="656"/>
                  <a:pt x="20857" y="0"/>
                  <a:pt x="19926" y="0"/>
                </a:cubicBezTo>
                <a:lnTo>
                  <a:pt x="1674" y="0"/>
                </a:lnTo>
                <a:close/>
              </a:path>
            </a:pathLst>
          </a:custGeom>
          <a:ln>
            <a:solidFill>
              <a:srgbClr val="FFFFFF"/>
            </a:solidFill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1B212C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